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70" r:id="rId4"/>
    <p:sldId id="261" r:id="rId5"/>
    <p:sldId id="267" r:id="rId6"/>
    <p:sldId id="272" r:id="rId7"/>
    <p:sldId id="273" r:id="rId8"/>
    <p:sldId id="266" r:id="rId9"/>
    <p:sldId id="264" r:id="rId10"/>
    <p:sldId id="275" r:id="rId11"/>
    <p:sldId id="27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859"/>
    <a:srgbClr val="502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/>
    <p:restoredTop sz="94663"/>
  </p:normalViewPr>
  <p:slideViewPr>
    <p:cSldViewPr snapToGrid="0" snapToObjects="1">
      <p:cViewPr varScale="1">
        <p:scale>
          <a:sx n="88" d="100"/>
          <a:sy n="88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F5E62-5270-CD4C-B4E1-D1BE378F7B65}" type="datetimeFigureOut">
              <a:rPr lang="fr-FR" smtClean="0"/>
              <a:t>12/01/2020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0BE12-04F4-FC45-B1DC-7E4091827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85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25F1-A716-CC4A-80EF-0278B2BF9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DC3472-C70A-B24B-8D35-8B7B0E317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6CC66D-539D-EA42-9A1F-36BB926E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5380-E4F2-CB46-ABF7-78894D252C8A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5D8324-5D27-9949-B5E3-73FF442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83B252-2B51-894A-A93C-4D4EDF89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90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AF776-AA59-6740-ADF6-090FEB2F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0A7A77-65B6-334D-B91A-2CB3D144C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A99BCB-13C3-0342-8E3C-8E15F909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5629-408F-9641-93C4-7E9BF5ED78C8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511F67-6E32-814C-88B5-6991E287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0C468A-A2E2-3943-8EAC-E274EC77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22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CA1D162-5635-A24B-8884-AAC60095B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109EECC-C9CF-DF4B-984D-D8FE59F79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2232AA-E12A-4940-90A2-523813A5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F9E1-35C3-3B49-AF42-55FD9BC5DD2F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562A4-E672-9549-AE4D-DB3D7FC0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7F17BF-9D3B-8643-9FFD-368C0739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31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81D44-4677-0846-9EBF-E78A221D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6A967-C59C-1D47-8CA6-B2C028EA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3FB73B-DAB6-6A46-998C-34A561CA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25698-FBBB-1C40-AE4A-6B321100E696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0BB635-0A13-2340-B5EC-B87D913B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AB7C1B-B8FB-E84E-BE53-ED2C0A54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6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386DC-D292-6949-AAB4-3507FEC9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C12793-5337-AB47-91A6-7ABF3943D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469808-A945-B848-A819-13AC1071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560C-B780-C542-B642-55097EC0A962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DC00AF-96B2-8442-B6B3-D0E5DEFC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E37311-5881-544B-9794-CFDB36D5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12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DF4102-5E48-3747-8F01-FB59EE90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D13125-C9F8-9640-9103-67958CEB2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8064A2-DA2C-5F41-865B-AB8F623F9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56A04B-4B08-0B4B-A1CC-73CADBF7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834F-CD3E-7042-B08A-5A9CE2D3CEF2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40AA14-EC4D-C74B-9E30-9CCECA09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4E5B0D-C99F-F649-89AE-7DE771C3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63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83CDE-FA12-F64A-B28F-5C0EFD50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ED41F8-AF4D-CE48-B6F3-00AE4F9E9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A4D643-E8A2-C447-9434-26537CA27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0BDD71-B3D7-654C-A602-158BF27BF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492232C-A7C8-D644-A5AF-518C9CF13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72BC845-8C5F-1E43-8F92-834447B9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C86C-FAF4-C241-B51F-01725CB8F04B}" type="datetime1">
              <a:rPr lang="fr-FR" smtClean="0"/>
              <a:t>12/01/2020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36D50F-61CA-7C4C-AA08-CAF1817F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35E8D6-DF2D-334F-9302-43F104FC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39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957281-AC39-9A45-AC38-67E01328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71BBB3-5F0A-1946-B64C-32E73889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067E-BDD6-8C45-BED1-E2EAF6ECF444}" type="datetime1">
              <a:rPr lang="fr-FR" smtClean="0"/>
              <a:t>12/01/2020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5327D9-8EB9-0143-8C6A-844BE935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7BCCBC-D008-BF49-A9A6-417CB0EF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65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0B62D9-1DE3-D54E-816B-365F73C62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4276-E1CF-D94C-AA29-2F1F87C8E311}" type="datetime1">
              <a:rPr lang="fr-FR" smtClean="0"/>
              <a:t>12/01/2020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7DE6F0-17D3-BB41-B1DE-0C0179A1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A79DC-510F-E04D-A52D-1577650C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95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48FF2-5A42-9841-BE40-592841B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BEE5D2-D1D3-564B-9D0C-519E25EF5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296371-1DA9-5143-B903-1A6FE6FF3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F5FA24-3C1D-8E4A-BF63-F72E9474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3C6A6-1982-2F48-BDB8-70F803D084D8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CA60DC-2172-3E47-95F8-BA618BE29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B0F7EFC-C9CE-564C-BCB7-B2D3FAF8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58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BAE8AF-428B-FD48-BE76-A1FA7834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7902C63-C15F-7843-A970-568632E86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CC5CAE-716B-3644-A1CE-A15A9034F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A3ACBA-EA36-C74E-9F86-6887F4C6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02DC3-1105-8D4F-9902-2D3B21AE9451}" type="datetime1">
              <a:rPr lang="fr-FR" smtClean="0"/>
              <a:t>12/01/2020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2605BB0-58CD-0B4A-ADFD-CD5F38C08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B03D77-152C-A54D-BE33-7DC35ABF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96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56EA39A-A669-AB43-894B-4EB7FD93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C2A466-EA7D-A346-AB06-E98654EE0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E991B4-E338-4E4F-A767-6E5EE8B89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DC6A6-4F08-FA41-9B5D-59B6D5DCC5B7}" type="datetime1">
              <a:rPr lang="fr-FR" smtClean="0"/>
              <a:t>12/01/2020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E5BEB-F981-1D4F-BAFD-E9C09ADFA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EC2C57-08ED-CD40-9927-BF1DA7436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4DC0-6D25-5B4C-BFA7-73F755632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7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825DD4-4B85-C540-957D-64B69DBD520D}"/>
              </a:ext>
            </a:extLst>
          </p:cNvPr>
          <p:cNvSpPr/>
          <p:nvPr/>
        </p:nvSpPr>
        <p:spPr>
          <a:xfrm>
            <a:off x="1404935" y="1840855"/>
            <a:ext cx="2973705" cy="683260"/>
          </a:xfrm>
          <a:prstGeom prst="rect">
            <a:avLst/>
          </a:prstGeom>
          <a:solidFill>
            <a:srgbClr val="F29B28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5715E-FF69-2447-BE87-9BC71D9C7BEA}"/>
              </a:ext>
            </a:extLst>
          </p:cNvPr>
          <p:cNvSpPr/>
          <p:nvPr/>
        </p:nvSpPr>
        <p:spPr>
          <a:xfrm>
            <a:off x="1404934" y="2822255"/>
            <a:ext cx="2973705" cy="783590"/>
          </a:xfrm>
          <a:prstGeom prst="rect">
            <a:avLst/>
          </a:prstGeom>
          <a:solidFill>
            <a:srgbClr val="F29B2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1600" dirty="0">
                <a:solidFill>
                  <a:srgbClr val="40404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HEALTHY</a:t>
            </a:r>
            <a:r>
              <a:rPr lang="fr-FR" sz="16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POSTURE : </a:t>
            </a:r>
          </a:p>
          <a:p>
            <a:pPr algn="ctr">
              <a:spcAft>
                <a:spcPts val="0"/>
              </a:spcAft>
            </a:pPr>
            <a:r>
              <a:rPr lang="fr-FR" sz="16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CONNECTED CHAIR CUSHION</a:t>
            </a:r>
            <a:endParaRPr lang="fr-FR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1CD68-D424-E447-BF15-5CBA64443EC1}"/>
              </a:ext>
            </a:extLst>
          </p:cNvPr>
          <p:cNvSpPr/>
          <p:nvPr/>
        </p:nvSpPr>
        <p:spPr>
          <a:xfrm>
            <a:off x="1404934" y="3903985"/>
            <a:ext cx="2973705" cy="683260"/>
          </a:xfrm>
          <a:prstGeom prst="rect">
            <a:avLst/>
          </a:prstGeom>
          <a:solidFill>
            <a:srgbClr val="F29B28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6EC2C5-00DE-6143-AE93-ECE80357A0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35" y="925145"/>
            <a:ext cx="4751070" cy="2686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F59374-62BF-DB4F-A414-836091522A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10" y="3713167"/>
            <a:ext cx="5938520" cy="17481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AE38061-C3A5-1446-A697-F70A694B660B}"/>
              </a:ext>
            </a:extLst>
          </p:cNvPr>
          <p:cNvSpPr txBox="1"/>
          <p:nvPr/>
        </p:nvSpPr>
        <p:spPr>
          <a:xfrm>
            <a:off x="547684" y="625578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Etienne Famery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E48A01-3F84-FE41-AEE9-092775F1D273}"/>
              </a:ext>
            </a:extLst>
          </p:cNvPr>
          <p:cNvSpPr txBox="1"/>
          <p:nvPr/>
        </p:nvSpPr>
        <p:spPr>
          <a:xfrm>
            <a:off x="9818371" y="6255783"/>
            <a:ext cx="132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Sirine Nouri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9B1BCE-487E-6C40-B915-2A9B4284538F}"/>
              </a:ext>
            </a:extLst>
          </p:cNvPr>
          <p:cNvSpPr txBox="1"/>
          <p:nvPr/>
        </p:nvSpPr>
        <p:spPr>
          <a:xfrm>
            <a:off x="5017290" y="6255783"/>
            <a:ext cx="200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Amandhi Kahawita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D2E2521-9AFE-6444-BB2C-FBA3E670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4" y="436277"/>
            <a:ext cx="1493597" cy="57030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13B294E-ABBB-EB40-A5BA-51F2B74D3811}"/>
              </a:ext>
            </a:extLst>
          </p:cNvPr>
          <p:cNvSpPr txBox="1"/>
          <p:nvPr/>
        </p:nvSpPr>
        <p:spPr>
          <a:xfrm>
            <a:off x="2041281" y="555813"/>
            <a:ext cx="37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 of Things – Project proposal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287C5EB8-7545-C74A-8832-A473007F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14DC0-6D25-5B4C-BFA7-73F75563211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67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15EDE03-8956-6047-A1A0-ED5DC38EA2B3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Force sensors &amp; load cells : implementation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8282803-4DCC-5F42-BD12-57AB1DD47E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564278"/>
            <a:ext cx="5455917" cy="37227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2B9A056-C4CE-3541-825C-1789E4347B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57060"/>
            <a:ext cx="5455917" cy="31371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B8CF6D6-0168-0945-8A58-132DF7BC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0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33B2E5E-C8BD-8542-8B15-D562F2E9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fr-FR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fr-FR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79AA59-77D2-E940-9A02-47F50832C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688" y="1817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9319437-276A-DA46-8B8F-9D8E21A1C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61854"/>
              </p:ext>
            </p:extLst>
          </p:nvPr>
        </p:nvGraphicFramePr>
        <p:xfrm>
          <a:off x="1120477" y="1370710"/>
          <a:ext cx="9951042" cy="4110436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536035">
                  <a:extLst>
                    <a:ext uri="{9D8B030D-6E8A-4147-A177-3AD203B41FA5}">
                      <a16:colId xmlns:a16="http://schemas.microsoft.com/office/drawing/2014/main" val="1448332175"/>
                    </a:ext>
                  </a:extLst>
                </a:gridCol>
                <a:gridCol w="3393001">
                  <a:extLst>
                    <a:ext uri="{9D8B030D-6E8A-4147-A177-3AD203B41FA5}">
                      <a16:colId xmlns:a16="http://schemas.microsoft.com/office/drawing/2014/main" val="2014189156"/>
                    </a:ext>
                  </a:extLst>
                </a:gridCol>
                <a:gridCol w="3022006">
                  <a:extLst>
                    <a:ext uri="{9D8B030D-6E8A-4147-A177-3AD203B41FA5}">
                      <a16:colId xmlns:a16="http://schemas.microsoft.com/office/drawing/2014/main" val="372198189"/>
                    </a:ext>
                  </a:extLst>
                </a:gridCol>
              </a:tblGrid>
              <a:tr h="783928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User’s behavior on the chair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Chair’s technical analysis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cap="all" spc="15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Message displayed on the LCD screen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884188"/>
                  </a:ext>
                </a:extLst>
              </a:tr>
              <a:tr h="676604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Case 1: 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user applies a homogenous pressure on the seat portion AND rest his/her back correctly on the back of the chair.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load cells detect both the same range of values AND the force sensors both return a value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“Good healthy posture !”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206576"/>
                  </a:ext>
                </a:extLst>
              </a:tr>
              <a:tr h="1141673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Case 2: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user applies a homogenous pressure on the seat portion BUT does not correctly rest his/her back on the back of the chair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load cells detect both the same range of values BUT only one or none of the force sensors return a value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“You’d have an even healthier position while resting your back on the chair”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027126"/>
                  </a:ext>
                </a:extLst>
              </a:tr>
              <a:tr h="676604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Case 3: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user rests his/her back on the back of the chair BUT does not apply a homogenous pressure on the seat portion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force sensors return both a value BUT the load cells do not detect the same range of values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 “Wrong posture, try to sit correctly in the center of the seat”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084222"/>
                  </a:ext>
                </a:extLst>
              </a:tr>
              <a:tr h="831627"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Case 4: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user neither applies a homogenous pressure on the seat portion nor rest his/her back correctly on the back of the chair.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 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 load cells do not detect the same range of values AND the force sensors do not return a value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“Unhealthy posture! try to sit correctly in the center of the seat and rest your back on the chair”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325" marR="93325" marT="93325" marB="93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96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42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F3D67DA-BA36-DD45-BE7D-9831E25073F2}"/>
              </a:ext>
            </a:extLst>
          </p:cNvPr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CB394C-A2E1-5840-99CF-907939A7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 sz="1050"/>
              <a:pPr>
                <a:spcAft>
                  <a:spcPts val="600"/>
                </a:spcAft>
              </a:pPr>
              <a:t>12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68933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9A69C3-517A-984E-9D8B-1703D462FC2C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Aspect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96CECF-C711-6343-83A0-177E017D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28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879FF1A-D06F-C646-B4A6-A94DE8805FC2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 pack 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the pain of the century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82414D-705F-7B4F-A497-D70BF286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F5F71B-65B7-2141-9811-EE7E7A15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7DF9E3-E6DE-D14E-B938-C3CA217D53C4}"/>
              </a:ext>
            </a:extLst>
          </p:cNvPr>
          <p:cNvSpPr txBox="1"/>
          <p:nvPr/>
        </p:nvSpPr>
        <p:spPr>
          <a:xfrm>
            <a:off x="2456508" y="5479187"/>
            <a:ext cx="6131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76 %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of workers suffer from back pain</a:t>
            </a:r>
            <a:endParaRPr lang="fr-FR" sz="2400" dirty="0"/>
          </a:p>
          <a:p>
            <a:r>
              <a:rPr lang="fr-FR" sz="2400" dirty="0"/>
              <a:t> </a:t>
            </a:r>
          </a:p>
          <a:p>
            <a:r>
              <a:rPr lang="fr-FR" sz="2400" dirty="0"/>
              <a:t>71%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of teenagers / young adult have back pains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761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1547D7-B7A3-CD4D-99EF-2AE226B5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Healthy Posture : a cushion to correct your posture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C06F42A-965A-1047-A009-4FD161EB7D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35" y="2277801"/>
            <a:ext cx="4307108" cy="42446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E591AF4-6BF6-3D40-803E-2BAEE6C70F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3" y="2444714"/>
            <a:ext cx="5278204" cy="36576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A37760-3F94-DF45-B541-EFF83D2E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1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38E889-208A-E847-856A-B24FBBB8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our system will work 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7819757-2C38-BA4E-8B24-7F6E6569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384" y="90651"/>
            <a:ext cx="5400490" cy="64100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2A5259-18E1-DF48-8205-E648B8AE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0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9AA3CF6A-071A-1840-9807-C17A533AE3BC}"/>
              </a:ext>
            </a:extLst>
          </p:cNvPr>
          <p:cNvSpPr txBox="1"/>
          <p:nvPr/>
        </p:nvSpPr>
        <p:spPr>
          <a:xfrm>
            <a:off x="1803662" y="5118754"/>
            <a:ext cx="8584676" cy="1044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 targeted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67CE5C-10F8-9742-A20D-62BB34A3404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>
          <a:xfrm>
            <a:off x="895336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ACB353-57A3-2D48-87B3-790810B6324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8" r="6973" b="-1"/>
          <a:stretch/>
        </p:blipFill>
        <p:spPr>
          <a:xfrm>
            <a:off x="4610101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A6C7539-3154-A348-8DB2-7B098E810D0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8324865" y="997486"/>
            <a:ext cx="2971800" cy="2971800"/>
          </a:xfrm>
          <a:custGeom>
            <a:avLst/>
            <a:gdLst>
              <a:gd name="connsiteX0" fmla="*/ 1485900 w 2971800"/>
              <a:gd name="connsiteY0" fmla="*/ 0 h 2971800"/>
              <a:gd name="connsiteX1" fmla="*/ 2971800 w 2971800"/>
              <a:gd name="connsiteY1" fmla="*/ 1485900 h 2971800"/>
              <a:gd name="connsiteX2" fmla="*/ 1485900 w 2971800"/>
              <a:gd name="connsiteY2" fmla="*/ 2971800 h 2971800"/>
              <a:gd name="connsiteX3" fmla="*/ 0 w 2971800"/>
              <a:gd name="connsiteY3" fmla="*/ 1485900 h 2971800"/>
              <a:gd name="connsiteX4" fmla="*/ 1485900 w 29718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2FBABF-CAEC-764D-AAAB-30167DED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E9914DC0-6D25-5B4C-BFA7-73F75563211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32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B9DAC85-DE01-A146-ACF2-C55FA40D6D2A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Aspect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A815C7-3A6E-7940-BDC1-387351CC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971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56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140B39-D5CF-CA42-8CDC-9A13FC5E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 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03C184-F944-9744-AB86-6ED02073188F}"/>
              </a:ext>
            </a:extLst>
          </p:cNvPr>
          <p:cNvSpPr txBox="1"/>
          <p:nvPr/>
        </p:nvSpPr>
        <p:spPr>
          <a:xfrm>
            <a:off x="720992" y="1941362"/>
            <a:ext cx="4492454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Jumper wires males and females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Resistors ( Ohm value still to be determined)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Force sensor : 2x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Load cells : 2x TEM01052B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Arduino UNO card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ESP32 module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Chair cushion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972D30-331C-F54F-89DA-78B92BBC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1420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376BA51-F9FF-4B45-B35E-F63EEB17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8" r="17711" b="-2"/>
          <a:stretch/>
        </p:blipFill>
        <p:spPr>
          <a:xfrm>
            <a:off x="5886020" y="2715337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F942A4-7306-DF47-B85B-833B1135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98" r="-4" b="6143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6833707-5146-7E47-9788-E0978EE2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6108192"/>
            <a:ext cx="548640" cy="548640"/>
          </a:xfrm>
          <a:prstGeom prst="ellipse">
            <a:avLst/>
          </a:prstGeom>
          <a:solidFill>
            <a:srgbClr val="5F604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E9914DC0-6D25-5B4C-BFA7-73F75563211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3C91FE8-7A13-C340-B736-2E6355CB4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096" r="5" b="24037"/>
          <a:stretch/>
        </p:blipFill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02A7E1-6879-6644-A601-E07D33CBD8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16" r="-4" b="-4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4048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344134-B511-2841-8C90-E493357E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schema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6BDD09F-B5D1-654F-9EDD-64697C20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914DC0-6D25-5B4C-BFA7-73F75563211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88C764-9967-134D-AFC6-3AEBFFB09B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28" y="1426922"/>
            <a:ext cx="3601085" cy="3804285"/>
          </a:xfrm>
          <a:prstGeom prst="rect">
            <a:avLst/>
          </a:prstGeom>
        </p:spPr>
      </p:pic>
      <p:sp>
        <p:nvSpPr>
          <p:cNvPr id="13" name="Zone de texte 11">
            <a:extLst>
              <a:ext uri="{FF2B5EF4-FFF2-40B4-BE49-F238E27FC236}">
                <a16:creationId xmlns:a16="http://schemas.microsoft.com/office/drawing/2014/main" id="{6E7D0F3A-C684-E844-B2FB-3DF271C2F56A}"/>
              </a:ext>
            </a:extLst>
          </p:cNvPr>
          <p:cNvSpPr txBox="1"/>
          <p:nvPr/>
        </p:nvSpPr>
        <p:spPr>
          <a:xfrm>
            <a:off x="5273040" y="2717165"/>
            <a:ext cx="1645920" cy="142367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Load cells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Force sensors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 </a:t>
            </a:r>
            <a:endParaRPr lang="fr-FR" sz="110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 </a:t>
            </a:r>
            <a:endParaRPr lang="fr-FR" sz="110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 </a:t>
            </a:r>
            <a:endParaRPr lang="fr-FR" sz="110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400">
                <a:effectLst/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Force sensor</a:t>
            </a:r>
            <a:endParaRPr lang="fr-FR" sz="1100">
              <a:effectLst/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3E68E7D-69DF-2D41-A542-8235A2326E29}"/>
              </a:ext>
            </a:extLst>
          </p:cNvPr>
          <p:cNvSpPr txBox="1"/>
          <p:nvPr/>
        </p:nvSpPr>
        <p:spPr>
          <a:xfrm>
            <a:off x="1581374" y="3066230"/>
            <a:ext cx="1472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cells</a:t>
            </a:r>
            <a:endParaRPr lang="fr-FR" dirty="0"/>
          </a:p>
          <a:p>
            <a:r>
              <a:rPr lang="fr-FR" dirty="0"/>
              <a:t> </a:t>
            </a:r>
          </a:p>
          <a:p>
            <a:endParaRPr lang="fr-FR" dirty="0"/>
          </a:p>
          <a:p>
            <a:r>
              <a:rPr lang="fr-FR" dirty="0"/>
              <a:t>Force </a:t>
            </a:r>
            <a:r>
              <a:rPr lang="fr-FR" dirty="0" err="1"/>
              <a:t>sensors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3DCD0F1-6D72-5246-BD40-4E68E459E1B9}"/>
              </a:ext>
            </a:extLst>
          </p:cNvPr>
          <p:cNvSpPr/>
          <p:nvPr/>
        </p:nvSpPr>
        <p:spPr>
          <a:xfrm>
            <a:off x="911288" y="3066230"/>
            <a:ext cx="376518" cy="398033"/>
          </a:xfrm>
          <a:prstGeom prst="ellipse">
            <a:avLst/>
          </a:prstGeom>
          <a:solidFill>
            <a:srgbClr val="3D1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A60A980-940A-964C-B7B2-A08E837668D8}"/>
              </a:ext>
            </a:extLst>
          </p:cNvPr>
          <p:cNvSpPr/>
          <p:nvPr/>
        </p:nvSpPr>
        <p:spPr>
          <a:xfrm>
            <a:off x="908176" y="3966002"/>
            <a:ext cx="376518" cy="3980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17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223</Words>
  <Application>Microsoft Macintosh PowerPoint</Application>
  <PresentationFormat>Grand écran</PresentationFormat>
  <Paragraphs>87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Healthy Posture : a cushion to correct your posture</vt:lpstr>
      <vt:lpstr>How our system will work </vt:lpstr>
      <vt:lpstr>Présentation PowerPoint</vt:lpstr>
      <vt:lpstr>Présentation PowerPoint</vt:lpstr>
      <vt:lpstr>Components used  </vt:lpstr>
      <vt:lpstr>Functional schema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Amandhi KAHAWITA</dc:creator>
  <cp:lastModifiedBy>Amandhi KAHAWITA</cp:lastModifiedBy>
  <cp:revision>1</cp:revision>
  <dcterms:created xsi:type="dcterms:W3CDTF">2020-01-12T13:42:57Z</dcterms:created>
  <dcterms:modified xsi:type="dcterms:W3CDTF">2020-01-12T13:46:32Z</dcterms:modified>
</cp:coreProperties>
</file>